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mula di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>
          <a:xfrm>
            <a:off x="0" y="4482"/>
            <a:ext cx="77981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4800" y="6356350"/>
            <a:ext cx="1066800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5400000" flipH="1">
            <a:off x="4421262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fr-CH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1" name="Picture 10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3" name="Picture 12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>
          <a:xfrm>
            <a:off x="0" y="1447800"/>
            <a:ext cx="9144000" cy="54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0DD1A07F-A15D-AE4E-93DE-AD6AA8027677}" type="datetimeFigureOut">
              <a:rPr lang="it-IT" smtClean="0"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3047516C-EC8B-D949-ADF1-FA4400663089}" type="slidenum">
              <a:rPr lang="it-IT" smtClean="0"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Calisto MT" pitchFamily="18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youtube.com/watch?v=7LSkfmCj8Jg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 NATIVI DEL NORD AMERICA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Carte storiche di accompagnamento al testo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099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9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18" y="1205156"/>
            <a:ext cx="7990674" cy="518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2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10</a:t>
            </a:r>
            <a:endParaRPr lang="it-IT" dirty="0"/>
          </a:p>
        </p:txBody>
      </p:sp>
      <p:pic>
        <p:nvPicPr>
          <p:cNvPr id="4" name="Immagine 3" descr="us_population_185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1160034"/>
            <a:ext cx="5843016" cy="50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11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l="1279" t="2704" r="1339" b="7746"/>
          <a:stretch/>
        </p:blipFill>
        <p:spPr>
          <a:xfrm>
            <a:off x="971905" y="977428"/>
            <a:ext cx="7243927" cy="571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7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12</a:t>
            </a:r>
            <a:endParaRPr lang="it-IT" dirty="0"/>
          </a:p>
        </p:txBody>
      </p:sp>
      <p:pic>
        <p:nvPicPr>
          <p:cNvPr id="4" name="Immagine 3" descr="U.S._Territorial_Acquisitions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28" y="1193643"/>
            <a:ext cx="6628496" cy="512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2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13</a:t>
            </a:r>
            <a:endParaRPr lang="it-IT" dirty="0"/>
          </a:p>
        </p:txBody>
      </p:sp>
      <p:pic>
        <p:nvPicPr>
          <p:cNvPr id="5" name="Immagine 4" descr="800px-Oregoncountry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585" y="996774"/>
            <a:ext cx="5339823" cy="543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4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14</a:t>
            </a:r>
            <a:endParaRPr lang="it-IT" dirty="0"/>
          </a:p>
        </p:txBody>
      </p:sp>
      <p:pic>
        <p:nvPicPr>
          <p:cNvPr id="4" name="Immagine 3" descr="FIG.19 Usa topografia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92" y="1072997"/>
            <a:ext cx="7945257" cy="553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15</a:t>
            </a:r>
            <a:endParaRPr lang="it-IT" dirty="0"/>
          </a:p>
        </p:txBody>
      </p:sp>
      <p:pic>
        <p:nvPicPr>
          <p:cNvPr id="5" name="Immagine 4" descr="TribalMapWeb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395" y="923443"/>
            <a:ext cx="4372219" cy="57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16</a:t>
            </a:r>
            <a:endParaRPr lang="it-IT" dirty="0"/>
          </a:p>
        </p:txBody>
      </p:sp>
      <p:pic>
        <p:nvPicPr>
          <p:cNvPr id="4" name="Immagine 3" descr="Tribal_Territories_Southern_New_Englan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33" y="1029938"/>
            <a:ext cx="7803386" cy="536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2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17</a:t>
            </a:r>
            <a:endParaRPr lang="it-IT" dirty="0"/>
          </a:p>
        </p:txBody>
      </p:sp>
      <p:pic>
        <p:nvPicPr>
          <p:cNvPr id="5" name="Immagine 4" descr="Confederation-Western land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49" y="969251"/>
            <a:ext cx="5257856" cy="563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3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18</a:t>
            </a:r>
            <a:endParaRPr lang="it-IT" dirty="0"/>
          </a:p>
        </p:txBody>
      </p:sp>
      <p:pic>
        <p:nvPicPr>
          <p:cNvPr id="6" name="Immagine 5" descr="la-purchase-large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t="3904" r="2043" b="6657"/>
          <a:stretch/>
        </p:blipFill>
        <p:spPr>
          <a:xfrm>
            <a:off x="1057405" y="1617478"/>
            <a:ext cx="7062152" cy="428794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74529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8589" y="1251632"/>
            <a:ext cx="6496920" cy="450886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452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19</a:t>
            </a:r>
            <a:endParaRPr lang="it-IT" dirty="0"/>
          </a:p>
        </p:txBody>
      </p:sp>
      <p:pic>
        <p:nvPicPr>
          <p:cNvPr id="4" name="Immagine 3" descr="800px-Tecumseh's_Wa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65" y="1074701"/>
            <a:ext cx="5419769" cy="554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75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20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1440873" y="6162948"/>
            <a:ext cx="62726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u="sng" dirty="0">
                <a:hlinkClick r:id="rId2"/>
              </a:rPr>
              <a:t>https://www.youtube.com/watch?v=7LSkfmCj8Jg</a:t>
            </a:r>
            <a:endParaRPr lang="it-CH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17" y="1131701"/>
            <a:ext cx="7964756" cy="476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21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34" y="1206275"/>
            <a:ext cx="7316820" cy="515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22</a:t>
            </a:r>
            <a:endParaRPr lang="it-IT" dirty="0"/>
          </a:p>
        </p:txBody>
      </p:sp>
      <p:pic>
        <p:nvPicPr>
          <p:cNvPr id="4" name="Immagine 3" descr="FIG.21 Battaglie indian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428" y="1024169"/>
            <a:ext cx="6247566" cy="552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1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2</a:t>
            </a:r>
            <a:endParaRPr lang="it-IT" dirty="0"/>
          </a:p>
        </p:txBody>
      </p:sp>
      <p:pic>
        <p:nvPicPr>
          <p:cNvPr id="4" name="Immagine 3" descr="FIG. 04 1024px-Location_of_jamestown_virgini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81" y="872030"/>
            <a:ext cx="6658263" cy="572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3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973" y="893174"/>
            <a:ext cx="5494839" cy="586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2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4</a:t>
            </a:r>
            <a:endParaRPr lang="it-IT" dirty="0"/>
          </a:p>
        </p:txBody>
      </p:sp>
      <p:pic>
        <p:nvPicPr>
          <p:cNvPr id="4" name="Immagine 3" descr="Carte_Guerre_de_7_ans_Amérique_du_nord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"/>
          <a:stretch/>
        </p:blipFill>
        <p:spPr>
          <a:xfrm>
            <a:off x="1443186" y="1400367"/>
            <a:ext cx="6493008" cy="486178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81306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5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8" y="945435"/>
            <a:ext cx="7912778" cy="563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6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l="11480" r="14260"/>
          <a:stretch/>
        </p:blipFill>
        <p:spPr>
          <a:xfrm>
            <a:off x="1179245" y="1226680"/>
            <a:ext cx="67903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7</a:t>
            </a:r>
            <a:endParaRPr lang="it-IT" dirty="0"/>
          </a:p>
        </p:txBody>
      </p:sp>
      <p:pic>
        <p:nvPicPr>
          <p:cNvPr id="5" name="Immagine 4" descr="proclamationline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"/>
          <a:stretch/>
        </p:blipFill>
        <p:spPr>
          <a:xfrm>
            <a:off x="1943048" y="835128"/>
            <a:ext cx="5723133" cy="575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9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734129" y="347376"/>
            <a:ext cx="179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CARTA 8</a:t>
            </a:r>
            <a:endParaRPr lang="it-IT" dirty="0"/>
          </a:p>
        </p:txBody>
      </p:sp>
      <p:pic>
        <p:nvPicPr>
          <p:cNvPr id="4" name="Immagine 3" descr="la-purchase-large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t="3904" r="2043" b="6657"/>
          <a:stretch/>
        </p:blipFill>
        <p:spPr>
          <a:xfrm>
            <a:off x="1057405" y="1617478"/>
            <a:ext cx="7062152" cy="428794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19370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cedente">
  <a:themeElements>
    <a:clrScheme name="Precedente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e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Precedente.thmx</Template>
  <TotalTime>305</TotalTime>
  <Words>58</Words>
  <Application>Microsoft Office PowerPoint</Application>
  <PresentationFormat>Presentazione su schermo (4:3)</PresentationFormat>
  <Paragraphs>26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Precedente</vt:lpstr>
      <vt:lpstr>I NATIVI DEL NORD AMERICA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Vendesi terra indiana</dc:title>
  <dc:creator>MC</dc:creator>
  <cp:lastModifiedBy>Massimo Chiaruttini</cp:lastModifiedBy>
  <cp:revision>25</cp:revision>
  <dcterms:created xsi:type="dcterms:W3CDTF">2018-12-04T16:29:46Z</dcterms:created>
  <dcterms:modified xsi:type="dcterms:W3CDTF">2018-12-05T08:56:22Z</dcterms:modified>
</cp:coreProperties>
</file>